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856"/>
    <a:srgbClr val="B6852C"/>
    <a:srgbClr val="FAD9C2"/>
    <a:srgbClr val="E7E327"/>
    <a:srgbClr val="F8CCAE"/>
    <a:srgbClr val="DD2BBF"/>
    <a:srgbClr val="D29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0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4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84063">
            <a:off x="-158848" y="787419"/>
            <a:ext cx="5673691" cy="142566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ine Kirnberg" panose="02000000000000000000" pitchFamily="2" charset="0"/>
              </a:rPr>
              <a:t>Дата и место</a:t>
            </a:r>
            <a:endParaRPr lang="ru-RU" sz="7200" b="1" dirty="0">
              <a:ln w="18415" cmpd="sng">
                <a:solidFill>
                  <a:srgbClr val="002060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ine Kirnberg" panose="02000000000000000000" pitchFamily="2" charset="0"/>
            </a:endParaRPr>
          </a:p>
        </p:txBody>
      </p:sp>
      <p:pic>
        <p:nvPicPr>
          <p:cNvPr id="8" name="Picture 4" descr="F:\Для Тихововй\123\279b56507493818a54d1ad445cb2eb99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998" y="-587627"/>
            <a:ext cx="9799919" cy="715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Для Тихововй\123\279b56507493818a54d1ad445cb2eb99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998" y="989567"/>
            <a:ext cx="6662582" cy="486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F:\Для Тихововй\123\279b56507493818a54d1ad445cb2eb99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84" y="2530755"/>
            <a:ext cx="4550737" cy="33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 rot="19984063">
            <a:off x="-43402" y="1513769"/>
            <a:ext cx="7029446" cy="1433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ine Kirnberg" panose="02000000000000000000" pitchFamily="2" charset="0"/>
              </a:rPr>
              <a:t>Название мероприятия</a:t>
            </a:r>
            <a:endParaRPr lang="ru-RU" sz="4800" b="1" dirty="0">
              <a:ln w="18415" cmpd="sng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latin typeface="Adine Kirnberg" panose="02000000000000000000" pitchFamily="2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 rot="19984063">
            <a:off x="1317813" y="2352152"/>
            <a:ext cx="4710715" cy="1043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ln w="1841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ine Kirnberg" panose="02000000000000000000" pitchFamily="2" charset="0"/>
              </a:rPr>
              <a:t>Описание</a:t>
            </a:r>
            <a:endParaRPr lang="ru-RU" sz="3200" b="1" dirty="0">
              <a:ln w="1841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1"/>
              </a:solidFill>
              <a:latin typeface="Adine Kirnberg" panose="02000000000000000000" pitchFamily="2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 rot="19984063">
            <a:off x="123190" y="423337"/>
            <a:ext cx="2324831" cy="1043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ln w="1841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ine Kirnberg" panose="02000000000000000000" pitchFamily="2" charset="0"/>
              </a:rPr>
              <a:t>Логотип</a:t>
            </a:r>
            <a:endParaRPr lang="ru-RU" sz="3200" b="1" dirty="0">
              <a:ln w="1841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1"/>
              </a:solidFill>
              <a:latin typeface="Adine Kirnbe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62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Adine Kirnberg</vt:lpstr>
      <vt:lpstr>Arial</vt:lpstr>
      <vt:lpstr>Calibri</vt:lpstr>
      <vt:lpstr>Calibri Light</vt:lpstr>
      <vt:lpstr>Тема Office</vt:lpstr>
      <vt:lpstr>Дата и место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Дарья В. Костина</dc:creator>
  <cp:lastModifiedBy>User</cp:lastModifiedBy>
  <cp:revision>13</cp:revision>
  <dcterms:created xsi:type="dcterms:W3CDTF">2019-06-07T06:26:08Z</dcterms:created>
  <dcterms:modified xsi:type="dcterms:W3CDTF">2019-06-07T14:26:00Z</dcterms:modified>
</cp:coreProperties>
</file>